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7"/>
  </p:notesMasterIdLst>
  <p:sldIdLst>
    <p:sldId id="257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4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1A65-C2D0-44ED-9C5B-73D5E654403D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1300-3EFF-4D9B-915F-D2107EEC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2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2410533"/>
            <a:ext cx="3148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3225800"/>
            <a:ext cx="31482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3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208957-79F5-4998-A7DE-B9198D449DE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3200400" y="711193"/>
            <a:ext cx="4876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BA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Google Shape;369;p35"/>
          <p:cNvSpPr txBox="1">
            <a:spLocks/>
          </p:cNvSpPr>
          <p:nvPr/>
        </p:nvSpPr>
        <p:spPr>
          <a:xfrm>
            <a:off x="2209800" y="1701793"/>
            <a:ext cx="6477000" cy="14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TỔ CHUYÊN MÔN 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KHỐI 1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Google Shape;369;p35"/>
          <p:cNvSpPr txBox="1">
            <a:spLocks/>
          </p:cNvSpPr>
          <p:nvPr/>
        </p:nvSpPr>
        <p:spPr>
          <a:xfrm>
            <a:off x="1752600" y="3657600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5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6777317" cy="3508977"/>
          </a:xfrm>
        </p:spPr>
        <p:txBody>
          <a:bodyPr/>
          <a:lstStyle/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kế hoạch nhà trường và kế hoạch chuyên môn, tập thể giáo viên tổ chuyên môn Khối 1 đã tổ chức «Sinh hoạt chuyên môn tổ khối tuần 11+12 năm học 2022-2023» vào lúc 14 giờ 30 phút, ngày 11 tháng 11 năm 2022 tại phòng Phó hiệu trưởng, lầu 1, cơ sở 1, trường Tiểu học Phan Văn Hân.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381000"/>
            <a:ext cx="2286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523999"/>
            <a:ext cx="5134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52600" y="3048000"/>
            <a:ext cx="6777317" cy="28956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b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( 1B)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2.Nguyễn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 (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</a:t>
            </a:r>
          </a:p>
        </p:txBody>
      </p:sp>
    </p:spTree>
    <p:extLst>
      <p:ext uri="{BB962C8B-B14F-4D97-AF65-F5344CB8AC3E}">
        <p14:creationId xmlns:p14="http://schemas.microsoft.com/office/powerpoint/2010/main" val="3573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5943600"/>
            <a:ext cx="6858000" cy="38100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 khối 1 sinh hoạt chuyên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z3874226972979_2d1d8e12676f36487d3726dcea3ad02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6" y="381000"/>
            <a:ext cx="1487214" cy="1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762000"/>
            <a:ext cx="3810000" cy="114300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NỘI DUNG HỌP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381000"/>
            <a:ext cx="1487214" cy="1487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551836"/>
            <a:ext cx="6545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Phạm Thị NgọcThu-Tổ trưởng chuyên môn Khối 1 đã triển khai các văn bản.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-Tiếp theo rút kinh nghiệm tuần 9 + 10 và các công tác đã thực hiện.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-Buổi sinh hoạt tiếp tục triển khai các công tác trọng tâm tuần 11+12.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phương pháp giảng dạy, bàn bạc bài khó.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-Cuối cùng các thành viên trong tổ thảo luận, xây dựng tiết toán bài Phép cộng cho Chuyên đề tháng 11 ‘‘Chào mừng ngày Nhà giáo Việt Nam’’.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với nội dung cuộc họp.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họp kết thúc lúc 16 giờ 5 phút cùng ngày.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167</TotalTime>
  <Words>276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PowerPoint Presentation</vt:lpstr>
      <vt:lpstr>PowerPoint Presentation</vt:lpstr>
      <vt:lpstr>PowerPoint Presentation</vt:lpstr>
      <vt:lpstr>Các giáo viên khối 1 sinh hoạt chuyên môn cùng với Phó hiệu trưởng</vt:lpstr>
      <vt:lpstr>NỘI DUNG HỌP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2022-10-13T14:21:08Z</dcterms:created>
  <dcterms:modified xsi:type="dcterms:W3CDTF">2022-11-12T03:56:37Z</dcterms:modified>
</cp:coreProperties>
</file>